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78" r:id="rId4"/>
    <p:sldId id="282" r:id="rId5"/>
    <p:sldId id="285" r:id="rId6"/>
    <p:sldId id="283" r:id="rId7"/>
    <p:sldId id="291" r:id="rId8"/>
    <p:sldId id="284" r:id="rId9"/>
    <p:sldId id="288" r:id="rId10"/>
    <p:sldId id="290" r:id="rId11"/>
    <p:sldId id="279" r:id="rId12"/>
    <p:sldId id="281" r:id="rId13"/>
    <p:sldId id="286" r:id="rId14"/>
    <p:sldId id="289" r:id="rId15"/>
    <p:sldId id="27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2A6"/>
    <a:srgbClr val="F3F4F9"/>
    <a:srgbClr val="EEB839"/>
    <a:srgbClr val="A1CECB"/>
    <a:srgbClr val="FBBF43"/>
    <a:srgbClr val="003C6A"/>
    <a:srgbClr val="003B69"/>
    <a:srgbClr val="043B65"/>
    <a:srgbClr val="6BB5B5"/>
    <a:srgbClr val="BED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640" autoAdjust="0"/>
  </p:normalViewPr>
  <p:slideViewPr>
    <p:cSldViewPr snapToGrid="0">
      <p:cViewPr varScale="1">
        <p:scale>
          <a:sx n="85" d="100"/>
          <a:sy n="85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3361C-01E0-40E0-899F-6DA883CAF13F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1CD43-072E-4CFB-A7AE-D128C0641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97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522959"/>
            <a:ext cx="9144000" cy="2387600"/>
          </a:xfrm>
        </p:spPr>
        <p:txBody>
          <a:bodyPr anchor="b"/>
          <a:lstStyle>
            <a:lvl1pPr algn="ctr">
              <a:defRPr sz="6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002634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EF3177A-8BCF-418A-B2B9-5177DF651B61}" type="datetimeFigureOut">
              <a:rPr lang="zh-TW" altLang="en-US" smtClean="0"/>
              <a:pPr/>
              <a:t>2022/3/31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E3B80B2-C2ED-4CAA-A558-635755D38591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/>
          <a:srcRect l="-1" t="6241" r="465"/>
          <a:stretch/>
        </p:blipFill>
        <p:spPr>
          <a:xfrm>
            <a:off x="0" y="15104"/>
            <a:ext cx="12192000" cy="12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9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177A-8BCF-418A-B2B9-5177DF651B61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80B2-C2ED-4CAA-A558-635755D3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99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177A-8BCF-418A-B2B9-5177DF651B61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80B2-C2ED-4CAA-A558-635755D3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3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/>
          <a:srcRect l="-1" t="6241" r="465"/>
          <a:stretch/>
        </p:blipFill>
        <p:spPr>
          <a:xfrm>
            <a:off x="0" y="15104"/>
            <a:ext cx="12192000" cy="12576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1" y="155649"/>
            <a:ext cx="5292634" cy="976585"/>
          </a:xfrm>
        </p:spPr>
        <p:txBody>
          <a:bodyPr>
            <a:normAutofit/>
          </a:bodyPr>
          <a:lstStyle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EF3177A-8BCF-418A-B2B9-5177DF651B61}" type="datetimeFigureOut">
              <a:rPr lang="zh-TW" altLang="en-US" smtClean="0"/>
              <a:pPr/>
              <a:t>2022/3/31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E3B80B2-C2ED-4CAA-A558-635755D3859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74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/>
          <a:srcRect l="-1" t="6241" r="465"/>
          <a:stretch/>
        </p:blipFill>
        <p:spPr>
          <a:xfrm>
            <a:off x="0" y="15104"/>
            <a:ext cx="12192000" cy="12576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EF3177A-8BCF-418A-B2B9-5177DF651B61}" type="datetimeFigureOut">
              <a:rPr lang="zh-TW" altLang="en-US" smtClean="0"/>
              <a:pPr/>
              <a:t>2022/3/31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E3B80B2-C2ED-4CAA-A558-635755D3859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16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/>
          <a:srcRect l="-1" t="6241" r="465"/>
          <a:stretch/>
        </p:blipFill>
        <p:spPr>
          <a:xfrm>
            <a:off x="0" y="15104"/>
            <a:ext cx="12192000" cy="12576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90114"/>
            <a:ext cx="5405846" cy="907655"/>
          </a:xfrm>
        </p:spPr>
        <p:txBody>
          <a:bodyPr>
            <a:normAutofit/>
          </a:bodyPr>
          <a:lstStyle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EF3177A-8BCF-418A-B2B9-5177DF651B61}" type="datetimeFigureOut">
              <a:rPr lang="zh-TW" altLang="en-US" smtClean="0"/>
              <a:pPr/>
              <a:t>2022/3/31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E3B80B2-C2ED-4CAA-A558-635755D3859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40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/>
          <a:srcRect l="-1" t="6241" r="465"/>
          <a:stretch/>
        </p:blipFill>
        <p:spPr>
          <a:xfrm>
            <a:off x="0" y="15104"/>
            <a:ext cx="12192000" cy="12576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5071533" cy="1325563"/>
          </a:xfrm>
        </p:spPr>
        <p:txBody>
          <a:bodyPr>
            <a:normAutofit/>
          </a:bodyPr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EF3177A-8BCF-418A-B2B9-5177DF651B61}" type="datetimeFigureOut">
              <a:rPr lang="zh-TW" altLang="en-US" smtClean="0"/>
              <a:pPr/>
              <a:t>2022/3/31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E3B80B2-C2ED-4CAA-A558-635755D3859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4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177A-8BCF-418A-B2B9-5177DF651B61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80B2-C2ED-4CAA-A558-635755D3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40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177A-8BCF-418A-B2B9-5177DF651B61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80B2-C2ED-4CAA-A558-635755D3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42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177A-8BCF-418A-B2B9-5177DF651B61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80B2-C2ED-4CAA-A558-635755D3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73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177A-8BCF-418A-B2B9-5177DF651B61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80B2-C2ED-4CAA-A558-635755D3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25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3177A-8BCF-418A-B2B9-5177DF651B61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B80B2-C2ED-4CAA-A558-635755D38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447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OOP: </a:t>
            </a:r>
            <a:r>
              <a:rPr lang="zh-TW" altLang="en-US" dirty="0" smtClean="0"/>
              <a:t>樹狀資料處理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9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</a:t>
            </a:r>
            <a:r>
              <a:rPr lang="zh-TW" altLang="en-US" dirty="0" smtClean="0"/>
              <a:t>說明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取出員工上層主管到總經理</a:t>
            </a:r>
            <a:r>
              <a:rPr lang="zh-TW" altLang="en-US" b="1" dirty="0" smtClean="0"/>
              <a:t>室</a:t>
            </a:r>
            <a:endParaRPr lang="en-US" altLang="zh-TW" b="1" dirty="0" smtClean="0"/>
          </a:p>
          <a:p>
            <a:r>
              <a:rPr lang="zh-TW" altLang="en-US" dirty="0"/>
              <a:t>由上往下爬資料</a:t>
            </a:r>
            <a:r>
              <a:rPr lang="en-US" altLang="zh-TW" dirty="0"/>
              <a:t>:</a:t>
            </a:r>
            <a:r>
              <a:rPr lang="zh-TW" altLang="en-US" dirty="0"/>
              <a:t> 計算部門平均年資</a:t>
            </a:r>
          </a:p>
        </p:txBody>
      </p:sp>
    </p:spTree>
    <p:extLst>
      <p:ext uri="{BB962C8B-B14F-4D97-AF65-F5344CB8AC3E}">
        <p14:creationId xmlns:p14="http://schemas.microsoft.com/office/powerpoint/2010/main" val="41108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991" y="0"/>
            <a:ext cx="6569009" cy="67671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1" y="155649"/>
            <a:ext cx="7660340" cy="976585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樹狀</a:t>
            </a:r>
            <a:r>
              <a:rPr lang="zh-TW" altLang="en-US" sz="2000" dirty="0" smtClean="0"/>
              <a:t>資料處理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zh-TW" altLang="en-US" sz="2000" dirty="0" smtClean="0"/>
              <a:t>由下往上</a:t>
            </a:r>
            <a:r>
              <a:rPr lang="zh-TW" altLang="en-US" sz="2000" dirty="0"/>
              <a:t>爬</a:t>
            </a:r>
            <a:r>
              <a:rPr lang="zh-TW" altLang="en-US" sz="2000" dirty="0" smtClean="0"/>
              <a:t>資料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員工老闆</a:t>
            </a:r>
            <a:endParaRPr lang="zh-TW" altLang="en-US" sz="2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939" y="1900056"/>
            <a:ext cx="4710690" cy="17665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29938" y="141440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取出員工上層主管到總經理室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08906" y="2079812"/>
            <a:ext cx="2206060" cy="1048870"/>
          </a:xfrm>
          <a:prstGeom prst="rect">
            <a:avLst/>
          </a:prstGeom>
          <a:solidFill>
            <a:srgbClr val="F5F2A6">
              <a:alpha val="27843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708906" y="3142130"/>
            <a:ext cx="3138388" cy="1205752"/>
          </a:xfrm>
          <a:prstGeom prst="rect">
            <a:avLst/>
          </a:prstGeom>
          <a:solidFill>
            <a:srgbClr val="F5F2A6">
              <a:alpha val="27843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708905" y="4361330"/>
            <a:ext cx="4196223" cy="1304364"/>
          </a:xfrm>
          <a:prstGeom prst="rect">
            <a:avLst/>
          </a:prstGeom>
          <a:solidFill>
            <a:srgbClr val="F5F2A6">
              <a:alpha val="27843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6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56" y="0"/>
            <a:ext cx="5848579" cy="68584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樹狀資料處理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zh-TW" altLang="en-US" sz="2000" dirty="0" smtClean="0"/>
              <a:t>由上往下爬資料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計算部門平均年資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7" y="1402866"/>
            <a:ext cx="4984669" cy="18692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426823" y="1707778"/>
            <a:ext cx="2214283" cy="1241607"/>
          </a:xfrm>
          <a:prstGeom prst="rect">
            <a:avLst/>
          </a:prstGeom>
          <a:solidFill>
            <a:srgbClr val="F5F2A6">
              <a:alpha val="27843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426823" y="3048000"/>
            <a:ext cx="3030071" cy="1609163"/>
          </a:xfrm>
          <a:prstGeom prst="rect">
            <a:avLst/>
          </a:prstGeom>
          <a:solidFill>
            <a:srgbClr val="F5F2A6">
              <a:alpha val="27843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426823" y="4708912"/>
            <a:ext cx="3621742" cy="1145041"/>
          </a:xfrm>
          <a:prstGeom prst="rect">
            <a:avLst/>
          </a:prstGeom>
          <a:solidFill>
            <a:srgbClr val="F5F2A6">
              <a:alpha val="27843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25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樹狀資料處理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zh-TW" altLang="en-US" sz="2000" dirty="0" smtClean="0"/>
              <a:t>由上往下爬資料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計算公司員工平均年資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8" y="1492515"/>
            <a:ext cx="6706181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Object Model </a:t>
            </a:r>
            <a:r>
              <a:rPr lang="zh-TW" altLang="en-US" dirty="0" smtClean="0"/>
              <a:t>，需要開發人員去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，建立物件關聯才會存在。</a:t>
            </a:r>
            <a:endParaRPr lang="en-US" altLang="zh-TW" dirty="0" smtClean="0"/>
          </a:p>
          <a:p>
            <a:r>
              <a:rPr lang="en-US" altLang="zh-TW" dirty="0" smtClean="0"/>
              <a:t>Use Case</a:t>
            </a:r>
            <a:r>
              <a:rPr lang="zh-TW" altLang="en-US" dirty="0" smtClean="0"/>
              <a:t>包含複雜</a:t>
            </a:r>
            <a:r>
              <a:rPr lang="en-US" altLang="zh-TW" dirty="0" smtClean="0"/>
              <a:t>business rule </a:t>
            </a:r>
            <a:r>
              <a:rPr lang="zh-TW" altLang="en-US" dirty="0" smtClean="0"/>
              <a:t>，盡可能去建立 </a:t>
            </a:r>
            <a:r>
              <a:rPr lang="en-US" altLang="zh-TW" dirty="0" smtClean="0"/>
              <a:t>Object Model</a:t>
            </a:r>
            <a:r>
              <a:rPr lang="zh-TW" altLang="en-US" dirty="0" smtClean="0"/>
              <a:t>，透過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實作運算邏輯。</a:t>
            </a:r>
            <a:endParaRPr lang="en-US" altLang="zh-TW" dirty="0" smtClean="0"/>
          </a:p>
          <a:p>
            <a:r>
              <a:rPr lang="zh-TW" altLang="en-US" dirty="0" smtClean="0"/>
              <a:t>閱讀複雜程式時，使用工具，快速還原 </a:t>
            </a:r>
            <a:r>
              <a:rPr lang="en-US" altLang="zh-TW" dirty="0" smtClean="0"/>
              <a:t>Object Model</a:t>
            </a:r>
            <a:r>
              <a:rPr lang="zh-TW" altLang="en-US" dirty="0" smtClean="0"/>
              <a:t>，</a:t>
            </a:r>
            <a:r>
              <a:rPr lang="zh-TW" altLang="en-US" dirty="0"/>
              <a:t>釐</a:t>
            </a:r>
            <a:r>
              <a:rPr lang="zh-TW" altLang="en-US" dirty="0" smtClean="0"/>
              <a:t>清物件關聯，在</a:t>
            </a:r>
            <a:r>
              <a:rPr lang="en-US" altLang="zh-TW" dirty="0" smtClean="0"/>
              <a:t>Business Logic </a:t>
            </a:r>
            <a:r>
              <a:rPr lang="zh-TW" altLang="en-US" dirty="0" smtClean="0"/>
              <a:t>意義。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70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4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610472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物件模型探討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zh-TW" altLang="en-US" dirty="0"/>
              <a:t>攤平資料轉為樹狀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zh-TW" altLang="en-US" dirty="0" smtClean="0"/>
              <a:t>樹狀資料處理</a:t>
            </a:r>
            <a:endParaRPr lang="en-US" altLang="zh-TW" dirty="0" smtClean="0"/>
          </a:p>
          <a:p>
            <a:pPr lvl="1"/>
            <a:r>
              <a:rPr lang="zh-TW" altLang="en-US" dirty="0"/>
              <a:t>由下往上爬資料</a:t>
            </a:r>
            <a:r>
              <a:rPr lang="en-US" altLang="zh-TW" dirty="0"/>
              <a:t>:</a:t>
            </a:r>
            <a:r>
              <a:rPr lang="zh-TW" altLang="en-US" dirty="0"/>
              <a:t> 員工</a:t>
            </a:r>
            <a:r>
              <a:rPr lang="zh-TW" altLang="en-US" dirty="0" smtClean="0"/>
              <a:t>老闆</a:t>
            </a:r>
            <a:endParaRPr lang="en-US" altLang="zh-TW" dirty="0" smtClean="0"/>
          </a:p>
          <a:p>
            <a:pPr lvl="1"/>
            <a:r>
              <a:rPr lang="zh-TW" altLang="en-US" dirty="0"/>
              <a:t>由上往下爬資料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 smtClean="0"/>
              <a:t>計算部</a:t>
            </a:r>
            <a:r>
              <a:rPr lang="zh-TW" altLang="en-US" dirty="0"/>
              <a:t>門</a:t>
            </a:r>
            <a:r>
              <a:rPr lang="zh-TW" altLang="en-US" dirty="0" smtClean="0"/>
              <a:t>員工</a:t>
            </a:r>
            <a:r>
              <a:rPr lang="zh-TW" altLang="en-US" dirty="0"/>
              <a:t>平均年資</a:t>
            </a:r>
          </a:p>
        </p:txBody>
      </p:sp>
    </p:spTree>
    <p:extLst>
      <p:ext uri="{BB962C8B-B14F-4D97-AF65-F5344CB8AC3E}">
        <p14:creationId xmlns:p14="http://schemas.microsoft.com/office/powerpoint/2010/main" val="41436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將攤平資料轉為樹狀結構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46" y="1348571"/>
            <a:ext cx="2110202" cy="26885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6" y="4037125"/>
            <a:ext cx="4633362" cy="22633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297" y="2474150"/>
            <a:ext cx="6706181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5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物件模型探討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48" y="1474642"/>
            <a:ext cx="2606266" cy="1219306"/>
          </a:xfrm>
          <a:prstGeom prst="rect">
            <a:avLst/>
          </a:prstGeom>
          <a:solidFill>
            <a:srgbClr val="F3F4F9"/>
          </a:solidFill>
          <a:ln w="28575">
            <a:solidFill>
              <a:srgbClr val="A1CECB"/>
            </a:solidFill>
            <a:prstDash val="dash"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5741" b="6462"/>
          <a:stretch/>
        </p:blipFill>
        <p:spPr>
          <a:xfrm>
            <a:off x="3883564" y="1468792"/>
            <a:ext cx="3909399" cy="2743200"/>
          </a:xfrm>
          <a:prstGeom prst="rect">
            <a:avLst/>
          </a:prstGeom>
          <a:ln w="28575">
            <a:solidFill>
              <a:srgbClr val="A1CECB"/>
            </a:solidFill>
            <a:prstDash val="dash"/>
          </a:ln>
        </p:spPr>
      </p:pic>
      <p:sp>
        <p:nvSpPr>
          <p:cNvPr id="6" name="文字方塊 5"/>
          <p:cNvSpPr txBox="1"/>
          <p:nvPr/>
        </p:nvSpPr>
        <p:spPr>
          <a:xfrm>
            <a:off x="8123254" y="1701874"/>
            <a:ext cx="2904566" cy="923330"/>
          </a:xfrm>
          <a:prstGeom prst="rect">
            <a:avLst/>
          </a:prstGeom>
          <a:solidFill>
            <a:srgbClr val="EEB839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取得員工的部門主管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取得部門員工平均年資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取得全公司平均年資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210" t="11232" r="2744" b="5352"/>
          <a:stretch/>
        </p:blipFill>
        <p:spPr>
          <a:xfrm>
            <a:off x="5317917" y="4548551"/>
            <a:ext cx="6159148" cy="20270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642" y="4642488"/>
            <a:ext cx="1650017" cy="21022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8" y="4831976"/>
            <a:ext cx="2628717" cy="128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</a:t>
            </a:r>
            <a:r>
              <a:rPr lang="zh-TW" altLang="en-US" dirty="0" smtClean="0"/>
              <a:t>說明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Object Relation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935028"/>
              </p:ext>
            </p:extLst>
          </p:nvPr>
        </p:nvGraphicFramePr>
        <p:xfrm>
          <a:off x="765642" y="2836583"/>
          <a:ext cx="155416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封裝程式殼層物件" showAsIcon="1" r:id="rId3" imgW="1554480" imgH="430920" progId="Package">
                  <p:embed/>
                </p:oleObj>
              </mc:Choice>
              <mc:Fallback>
                <p:oleObj name="封裝程式殼層物件" showAsIcon="1" r:id="rId3" imgW="1554480" imgH="430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5642" y="2836583"/>
                        <a:ext cx="1554162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6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物件模型探討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4" y="1597630"/>
            <a:ext cx="4907705" cy="2385267"/>
          </a:xfrm>
          <a:prstGeom prst="rect">
            <a:avLst/>
          </a:prstGeom>
          <a:ln w="28575">
            <a:solidFill>
              <a:srgbClr val="A1CECB"/>
            </a:solidFill>
            <a:prstDash val="dash"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593" t="2958" r="4761" b="2224"/>
          <a:stretch/>
        </p:blipFill>
        <p:spPr>
          <a:xfrm>
            <a:off x="6286500" y="1539688"/>
            <a:ext cx="3576918" cy="4309783"/>
          </a:xfrm>
          <a:prstGeom prst="rect">
            <a:avLst/>
          </a:prstGeom>
          <a:ln w="28575">
            <a:solidFill>
              <a:srgbClr val="A1CECB"/>
            </a:solidFill>
            <a:prstDash val="dash"/>
          </a:ln>
        </p:spPr>
      </p:pic>
      <p:sp>
        <p:nvSpPr>
          <p:cNvPr id="7" name="文字方塊 6"/>
          <p:cNvSpPr txBox="1"/>
          <p:nvPr/>
        </p:nvSpPr>
        <p:spPr>
          <a:xfrm>
            <a:off x="3683470" y="5950324"/>
            <a:ext cx="2447365" cy="461665"/>
          </a:xfrm>
          <a:prstGeom prst="rect">
            <a:avLst/>
          </a:prstGeom>
          <a:solidFill>
            <a:srgbClr val="EEB839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程式差異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9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</a:t>
            </a:r>
            <a:r>
              <a:rPr lang="zh-TW" altLang="en-US" dirty="0" smtClean="0"/>
              <a:t>說明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Object Relation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Employee</a:t>
            </a:r>
          </a:p>
          <a:p>
            <a:r>
              <a:rPr lang="en-US" altLang="zh-TW" dirty="0" smtClean="0"/>
              <a:t>Division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17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物件模型探討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1" y="1283523"/>
            <a:ext cx="6497828" cy="499151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077200" y="1898276"/>
            <a:ext cx="3657600" cy="1200329"/>
          </a:xfrm>
          <a:prstGeom prst="rect">
            <a:avLst/>
          </a:prstGeom>
          <a:solidFill>
            <a:srgbClr val="EEB839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取得員工的部門主管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取得全公司平均年資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取得部門員工平均年資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09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</a:t>
            </a:r>
            <a:r>
              <a:rPr lang="zh-TW" altLang="en-US" dirty="0" smtClean="0"/>
              <a:t>說明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Build Object Relation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85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3697</TotalTime>
  <Words>240</Words>
  <Application>Microsoft Office PowerPoint</Application>
  <PresentationFormat>寬螢幕</PresentationFormat>
  <Paragraphs>35</Paragraphs>
  <Slides>15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微軟正黑體</vt:lpstr>
      <vt:lpstr>新細明體</vt:lpstr>
      <vt:lpstr>Arial</vt:lpstr>
      <vt:lpstr>Calibri</vt:lpstr>
      <vt:lpstr>Calibri Light</vt:lpstr>
      <vt:lpstr>Office 佈景主題</vt:lpstr>
      <vt:lpstr>封裝程式殼層物件</vt:lpstr>
      <vt:lpstr>OOP: 樹狀資料處理</vt:lpstr>
      <vt:lpstr>大綱</vt:lpstr>
      <vt:lpstr>將攤平資料轉為樹狀結構</vt:lpstr>
      <vt:lpstr>物件模型探討</vt:lpstr>
      <vt:lpstr>程式說明: Object Relation</vt:lpstr>
      <vt:lpstr>物件模型探討</vt:lpstr>
      <vt:lpstr>程式說明: Object Relation</vt:lpstr>
      <vt:lpstr>物件模型探討</vt:lpstr>
      <vt:lpstr>程式說明: Build Object Relation</vt:lpstr>
      <vt:lpstr>程式說明:</vt:lpstr>
      <vt:lpstr>樹狀資料處理:  由下往上爬資料: 員工老闆</vt:lpstr>
      <vt:lpstr>樹狀資料處理 由上往下爬資料: 計算部門平均年資</vt:lpstr>
      <vt:lpstr>樹狀資料處理 由上往下爬資料: 計算公司員工平均年資</vt:lpstr>
      <vt:lpstr>結論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周丸生(SamChou)</dc:creator>
  <cp:lastModifiedBy>周丸生(SamChou)</cp:lastModifiedBy>
  <cp:revision>208</cp:revision>
  <dcterms:created xsi:type="dcterms:W3CDTF">2022-01-20T09:26:20Z</dcterms:created>
  <dcterms:modified xsi:type="dcterms:W3CDTF">2022-03-31T01:50:32Z</dcterms:modified>
</cp:coreProperties>
</file>